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 uri="GoogleSlidesCustomDataVersion2">
      <go:slidesCustomData xmlns:go="http://customooxmlschemas.google.com/" r:id="rId7" roundtripDataSignature="AMtx7mj9gbqdrrdJ3BsBIcxXLp44krEiH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2: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 name="Shape 9"/>
        <p:cNvGrpSpPr/>
        <p:nvPr/>
      </p:nvGrpSpPr>
      <p:grpSpPr>
        <a:xfrm>
          <a:off x="0" y="0"/>
          <a:ext cx="0" cy="0"/>
          <a:chOff x="0" y="0"/>
          <a:chExt cx="0" cy="0"/>
        </a:xfrm>
      </p:grpSpPr>
      <p:sp>
        <p:nvSpPr>
          <p:cNvPr id="10" name="Google Shape;10;p5"/>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1" name="Google Shape;11;p5"/>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2" name="Google Shape;12;p5"/>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233775" y="2129799"/>
            <a:ext cx="6390300" cy="3780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p:nvPr>
            <p:ph idx="1" type="body"/>
          </p:nvPr>
        </p:nvSpPr>
        <p:spPr>
          <a:xfrm>
            <a:off x="233775" y="6069481"/>
            <a:ext cx="6390300" cy="2504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4"/>
          <p:cNvSpPr txBox="1"/>
          <p:nvPr>
            <p:ph type="ctrTitle"/>
          </p:nvPr>
        </p:nvSpPr>
        <p:spPr>
          <a:xfrm>
            <a:off x="233781" y="1433649"/>
            <a:ext cx="6390300" cy="3952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5" name="Google Shape;15;p4"/>
          <p:cNvSpPr txBox="1"/>
          <p:nvPr>
            <p:ph idx="1" type="subTitle"/>
          </p:nvPr>
        </p:nvSpPr>
        <p:spPr>
          <a:xfrm>
            <a:off x="233775" y="5456992"/>
            <a:ext cx="6390300" cy="1526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6" name="Google Shape;16;p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6"/>
          <p:cNvSpPr txBox="1"/>
          <p:nvPr>
            <p:ph type="title"/>
          </p:nvPr>
        </p:nvSpPr>
        <p:spPr>
          <a:xfrm>
            <a:off x="233775" y="4141374"/>
            <a:ext cx="6390300" cy="16209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6"/>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7"/>
          <p:cNvSpPr txBox="1"/>
          <p:nvPr>
            <p:ph idx="1" type="body"/>
          </p:nvPr>
        </p:nvSpPr>
        <p:spPr>
          <a:xfrm>
            <a:off x="233775"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7"/>
          <p:cNvSpPr txBox="1"/>
          <p:nvPr>
            <p:ph idx="2" type="body"/>
          </p:nvPr>
        </p:nvSpPr>
        <p:spPr>
          <a:xfrm>
            <a:off x="3624300"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7"/>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8"/>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233775" y="1069785"/>
            <a:ext cx="2106000" cy="14550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9"/>
          <p:cNvSpPr txBox="1"/>
          <p:nvPr>
            <p:ph idx="1" type="body"/>
          </p:nvPr>
        </p:nvSpPr>
        <p:spPr>
          <a:xfrm>
            <a:off x="233775" y="2675618"/>
            <a:ext cx="2106000" cy="61218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9"/>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367688" y="866746"/>
            <a:ext cx="4775700" cy="7876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0"/>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199125" y="2374428"/>
            <a:ext cx="3033900" cy="2854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1"/>
          <p:cNvSpPr txBox="1"/>
          <p:nvPr>
            <p:ph idx="1" type="subTitle"/>
          </p:nvPr>
        </p:nvSpPr>
        <p:spPr>
          <a:xfrm>
            <a:off x="199125" y="5397207"/>
            <a:ext cx="3033900" cy="2378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1"/>
          <p:cNvSpPr txBox="1"/>
          <p:nvPr>
            <p:ph idx="2" type="body"/>
          </p:nvPr>
        </p:nvSpPr>
        <p:spPr>
          <a:xfrm>
            <a:off x="3704625" y="1394418"/>
            <a:ext cx="2877600" cy="71148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1600"/>
              </a:spcBef>
              <a:spcAft>
                <a:spcPts val="0"/>
              </a:spcAft>
              <a:buClr>
                <a:schemeClr val="dk1"/>
              </a:buClr>
              <a:buSzPts val="1400"/>
              <a:buChar char="○"/>
              <a:defRPr>
                <a:solidFill>
                  <a:schemeClr val="dk1"/>
                </a:solidFill>
              </a:defRPr>
            </a:lvl2pPr>
            <a:lvl3pPr indent="-317500" lvl="2" marL="1371600" algn="l">
              <a:lnSpc>
                <a:spcPct val="115000"/>
              </a:lnSpc>
              <a:spcBef>
                <a:spcPts val="1600"/>
              </a:spcBef>
              <a:spcAft>
                <a:spcPts val="0"/>
              </a:spcAft>
              <a:buClr>
                <a:schemeClr val="dk1"/>
              </a:buClr>
              <a:buSzPts val="1400"/>
              <a:buChar char="■"/>
              <a:defRPr>
                <a:solidFill>
                  <a:schemeClr val="dk1"/>
                </a:solidFill>
              </a:defRPr>
            </a:lvl3pPr>
            <a:lvl4pPr indent="-317500" lvl="3" marL="1828800" algn="l">
              <a:lnSpc>
                <a:spcPct val="115000"/>
              </a:lnSpc>
              <a:spcBef>
                <a:spcPts val="1600"/>
              </a:spcBef>
              <a:spcAft>
                <a:spcPts val="0"/>
              </a:spcAft>
              <a:buClr>
                <a:schemeClr val="dk1"/>
              </a:buClr>
              <a:buSzPts val="1400"/>
              <a:buChar char="●"/>
              <a:defRPr>
                <a:solidFill>
                  <a:schemeClr val="dk1"/>
                </a:solidFill>
              </a:defRPr>
            </a:lvl4pPr>
            <a:lvl5pPr indent="-317500" lvl="4" marL="2286000" algn="l">
              <a:lnSpc>
                <a:spcPct val="115000"/>
              </a:lnSpc>
              <a:spcBef>
                <a:spcPts val="1600"/>
              </a:spcBef>
              <a:spcAft>
                <a:spcPts val="0"/>
              </a:spcAft>
              <a:buClr>
                <a:schemeClr val="dk1"/>
              </a:buClr>
              <a:buSzPts val="1400"/>
              <a:buChar char="○"/>
              <a:defRPr>
                <a:solidFill>
                  <a:schemeClr val="dk1"/>
                </a:solidFill>
              </a:defRPr>
            </a:lvl5pPr>
            <a:lvl6pPr indent="-317500" lvl="5" marL="2743200" algn="l">
              <a:lnSpc>
                <a:spcPct val="115000"/>
              </a:lnSpc>
              <a:spcBef>
                <a:spcPts val="1600"/>
              </a:spcBef>
              <a:spcAft>
                <a:spcPts val="0"/>
              </a:spcAft>
              <a:buClr>
                <a:schemeClr val="dk1"/>
              </a:buClr>
              <a:buSzPts val="1400"/>
              <a:buChar char="■"/>
              <a:defRPr>
                <a:solidFill>
                  <a:schemeClr val="dk1"/>
                </a:solidFill>
              </a:defRPr>
            </a:lvl6pPr>
            <a:lvl7pPr indent="-317500" lvl="6" marL="3200400" algn="l">
              <a:lnSpc>
                <a:spcPct val="115000"/>
              </a:lnSpc>
              <a:spcBef>
                <a:spcPts val="1600"/>
              </a:spcBef>
              <a:spcAft>
                <a:spcPts val="0"/>
              </a:spcAft>
              <a:buClr>
                <a:schemeClr val="dk1"/>
              </a:buClr>
              <a:buSzPts val="1400"/>
              <a:buChar char="●"/>
              <a:defRPr>
                <a:solidFill>
                  <a:schemeClr val="dk1"/>
                </a:solidFill>
              </a:defRPr>
            </a:lvl7pPr>
            <a:lvl8pPr indent="-317500" lvl="7" marL="3657600" algn="l">
              <a:lnSpc>
                <a:spcPct val="115000"/>
              </a:lnSpc>
              <a:spcBef>
                <a:spcPts val="1600"/>
              </a:spcBef>
              <a:spcAft>
                <a:spcPts val="0"/>
              </a:spcAft>
              <a:buClr>
                <a:schemeClr val="dk1"/>
              </a:buClr>
              <a:buSzPts val="1400"/>
              <a:buChar char="○"/>
              <a:defRPr>
                <a:solidFill>
                  <a:schemeClr val="dk1"/>
                </a:solidFill>
              </a:defRPr>
            </a:lvl8pPr>
            <a:lvl9pPr indent="-317500" lvl="8" marL="4114800" algn="l">
              <a:lnSpc>
                <a:spcPct val="115000"/>
              </a:lnSpc>
              <a:spcBef>
                <a:spcPts val="1600"/>
              </a:spcBef>
              <a:spcAft>
                <a:spcPts val="1600"/>
              </a:spcAft>
              <a:buClr>
                <a:schemeClr val="dk1"/>
              </a:buClr>
              <a:buSzPts val="1400"/>
              <a:buChar char="■"/>
              <a:defRPr>
                <a:solidFill>
                  <a:schemeClr val="dk1"/>
                </a:solidFill>
              </a:defRPr>
            </a:lvl9pPr>
          </a:lstStyle>
          <a:p/>
        </p:txBody>
      </p:sp>
      <p:sp>
        <p:nvSpPr>
          <p:cNvPr id="40" name="Google Shape;40;p1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233775" y="8145800"/>
            <a:ext cx="4499100" cy="1165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2"/>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2"/>
          <p:cNvSpPr txBox="1"/>
          <p:nvPr/>
        </p:nvSpPr>
        <p:spPr>
          <a:xfrm>
            <a:off x="664050" y="2479375"/>
            <a:ext cx="5529900" cy="6337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lang="nl" sz="3600"/>
              <a:t>Op oorlogspad</a:t>
            </a:r>
            <a:endParaRPr b="0" i="0" sz="36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t/>
            </a:r>
            <a:endParaRPr b="0" i="0" sz="1100" u="none" cap="none" strike="noStrike">
              <a:solidFill>
                <a:srgbClr val="000000"/>
              </a:solidFill>
              <a:latin typeface="Arial"/>
              <a:ea typeface="Arial"/>
              <a:cs typeface="Arial"/>
              <a:sym typeface="Arial"/>
            </a:endParaRPr>
          </a:p>
          <a:p>
            <a:pPr indent="0" lvl="0" marL="0" rtl="0" algn="ctr">
              <a:lnSpc>
                <a:spcPct val="115000"/>
              </a:lnSpc>
              <a:spcBef>
                <a:spcPts val="0"/>
              </a:spcBef>
              <a:spcAft>
                <a:spcPts val="0"/>
              </a:spcAft>
              <a:buNone/>
            </a:pPr>
            <a:r>
              <a:rPr lang="nl" sz="1100">
                <a:solidFill>
                  <a:srgbClr val="F39430"/>
                </a:solidFill>
                <a:highlight>
                  <a:srgbClr val="FFFFFF"/>
                </a:highlight>
              </a:rPr>
              <a:t>2 Koningen 23: 28-29</a:t>
            </a:r>
            <a:br>
              <a:rPr i="1" lang="nl" sz="1100">
                <a:solidFill>
                  <a:srgbClr val="F39430"/>
                </a:solidFill>
              </a:rPr>
            </a:br>
            <a:r>
              <a:rPr i="1" lang="nl" sz="1100">
                <a:solidFill>
                  <a:srgbClr val="F39430"/>
                </a:solidFill>
                <a:highlight>
                  <a:srgbClr val="FFFFFF"/>
                </a:highlight>
              </a:rPr>
              <a:t>In de tijd dat Josia koning was, ging farao Necho van Egypte met zijn leger naar de rivier de Eufraat toe. Daar wilde hij samen met de koning van Assyrië oorlog gaan voeren. Josia viel met zijn leger de farao aan om hem tegen te houden. Maar al bij het eerste gevecht werd Josia door de farao gedood.</a:t>
            </a:r>
            <a:endParaRPr i="1" sz="1100">
              <a:solidFill>
                <a:srgbClr val="F39430"/>
              </a:solidFill>
              <a:highlight>
                <a:srgbClr val="FFFFFF"/>
              </a:highlight>
            </a:endParaRPr>
          </a:p>
          <a:p>
            <a:pPr indent="0" lvl="0" marL="0" rtl="0" algn="ctr">
              <a:lnSpc>
                <a:spcPct val="115000"/>
              </a:lnSpc>
              <a:spcBef>
                <a:spcPts val="1800"/>
              </a:spcBef>
              <a:spcAft>
                <a:spcPts val="0"/>
              </a:spcAft>
              <a:buNone/>
            </a:pPr>
            <a:r>
              <a:rPr lang="nl" sz="1100">
                <a:solidFill>
                  <a:srgbClr val="F39430"/>
                </a:solidFill>
                <a:highlight>
                  <a:srgbClr val="FFFFFF"/>
                </a:highlight>
              </a:rPr>
              <a:t>2 Kronieken 35:23-24</a:t>
            </a:r>
            <a:br>
              <a:rPr lang="nl" sz="1100">
                <a:solidFill>
                  <a:srgbClr val="F39430"/>
                </a:solidFill>
                <a:highlight>
                  <a:srgbClr val="FFFFFF"/>
                </a:highlight>
              </a:rPr>
            </a:br>
            <a:r>
              <a:rPr i="1" lang="nl" sz="1100">
                <a:solidFill>
                  <a:srgbClr val="F39430"/>
                </a:solidFill>
                <a:highlight>
                  <a:srgbClr val="FFFFFF"/>
                </a:highlight>
              </a:rPr>
              <a:t>Toen schoten de Egyptische soldaten met pijl en boog op koning Josia, en ze raakten hem. Josia zei tegen zijn dienaren: 'Haal me hier weg, ik ben zwaargewond!'. De dienaren haalden hem van zijn strijdwagen, en legden hem in een andere wagen. Toen brachten ze hem naar Jeruzalem. Daar stierf hij.</a:t>
            </a:r>
            <a:endParaRPr i="1" sz="1100">
              <a:solidFill>
                <a:srgbClr val="F39430"/>
              </a:solidFill>
              <a:highlight>
                <a:srgbClr val="FFFFFF"/>
              </a:highlight>
            </a:endParaRPr>
          </a:p>
          <a:p>
            <a:pPr indent="0" lvl="0" marL="0" rtl="0" algn="l">
              <a:lnSpc>
                <a:spcPct val="115000"/>
              </a:lnSpc>
              <a:spcBef>
                <a:spcPts val="1800"/>
              </a:spcBef>
              <a:spcAft>
                <a:spcPts val="0"/>
              </a:spcAft>
              <a:buNone/>
            </a:pPr>
            <a:r>
              <a:rPr b="1" lang="nl" sz="1200">
                <a:solidFill>
                  <a:schemeClr val="lt1"/>
                </a:solidFill>
              </a:rPr>
              <a:t>Toelichting</a:t>
            </a:r>
            <a:endParaRPr b="1" sz="1200">
              <a:solidFill>
                <a:schemeClr val="lt1"/>
              </a:solidFill>
            </a:endParaRPr>
          </a:p>
          <a:p>
            <a:pPr indent="0" lvl="0" marL="0" rtl="0" algn="l">
              <a:lnSpc>
                <a:spcPct val="115000"/>
              </a:lnSpc>
              <a:spcBef>
                <a:spcPts val="0"/>
              </a:spcBef>
              <a:spcAft>
                <a:spcPts val="0"/>
              </a:spcAft>
              <a:buNone/>
            </a:pPr>
            <a:r>
              <a:rPr lang="nl" sz="1200">
                <a:solidFill>
                  <a:schemeClr val="lt1"/>
                </a:solidFill>
              </a:rPr>
              <a:t>Op een dag hoort koning Josia dat de farao van Egypte </a:t>
            </a:r>
            <a:endParaRPr sz="1200">
              <a:solidFill>
                <a:schemeClr val="lt1"/>
              </a:solidFill>
            </a:endParaRPr>
          </a:p>
          <a:p>
            <a:pPr indent="0" lvl="0" marL="0" rtl="0" algn="l">
              <a:lnSpc>
                <a:spcPct val="115000"/>
              </a:lnSpc>
              <a:spcBef>
                <a:spcPts val="0"/>
              </a:spcBef>
              <a:spcAft>
                <a:spcPts val="0"/>
              </a:spcAft>
              <a:buNone/>
            </a:pPr>
            <a:r>
              <a:rPr lang="nl" sz="1200">
                <a:solidFill>
                  <a:schemeClr val="lt1"/>
                </a:solidFill>
              </a:rPr>
              <a:t>op oorlogspad is. De farao gaat vechten tegen Babel, </a:t>
            </a:r>
            <a:endParaRPr sz="1200">
              <a:solidFill>
                <a:schemeClr val="lt1"/>
              </a:solidFill>
            </a:endParaRPr>
          </a:p>
          <a:p>
            <a:pPr indent="0" lvl="0" marL="0" rtl="0" algn="l">
              <a:lnSpc>
                <a:spcPct val="115000"/>
              </a:lnSpc>
              <a:spcBef>
                <a:spcPts val="0"/>
              </a:spcBef>
              <a:spcAft>
                <a:spcPts val="0"/>
              </a:spcAft>
              <a:buNone/>
            </a:pPr>
            <a:r>
              <a:rPr lang="nl" sz="1200">
                <a:solidFill>
                  <a:schemeClr val="lt1"/>
                </a:solidFill>
              </a:rPr>
              <a:t>een land dat waarschijnlijk bondgenoot van Josia was. </a:t>
            </a:r>
            <a:endParaRPr sz="1200">
              <a:solidFill>
                <a:schemeClr val="lt1"/>
              </a:solidFill>
            </a:endParaRPr>
          </a:p>
          <a:p>
            <a:pPr indent="0" lvl="0" marL="0" rtl="0" algn="l">
              <a:lnSpc>
                <a:spcPct val="115000"/>
              </a:lnSpc>
              <a:spcBef>
                <a:spcPts val="0"/>
              </a:spcBef>
              <a:spcAft>
                <a:spcPts val="0"/>
              </a:spcAft>
              <a:buNone/>
            </a:pPr>
            <a:r>
              <a:rPr lang="nl" sz="1200">
                <a:solidFill>
                  <a:schemeClr val="lt1"/>
                </a:solidFill>
              </a:rPr>
              <a:t>De farao waarschuwt Josia dat hij zich erbuiten moet </a:t>
            </a:r>
            <a:endParaRPr sz="1200">
              <a:solidFill>
                <a:schemeClr val="lt1"/>
              </a:solidFill>
            </a:endParaRPr>
          </a:p>
          <a:p>
            <a:pPr indent="0" lvl="0" marL="0" rtl="0" algn="l">
              <a:lnSpc>
                <a:spcPct val="115000"/>
              </a:lnSpc>
              <a:spcBef>
                <a:spcPts val="0"/>
              </a:spcBef>
              <a:spcAft>
                <a:spcPts val="0"/>
              </a:spcAft>
              <a:buNone/>
            </a:pPr>
            <a:r>
              <a:rPr lang="nl" sz="1200">
                <a:solidFill>
                  <a:schemeClr val="lt1"/>
                </a:solidFill>
              </a:rPr>
              <a:t>houden. Maar, dat doet hij niet. Josia trekt ten strijde </a:t>
            </a:r>
            <a:endParaRPr sz="1200">
              <a:solidFill>
                <a:schemeClr val="lt1"/>
              </a:solidFill>
            </a:endParaRPr>
          </a:p>
          <a:p>
            <a:pPr indent="0" lvl="0" marL="0" rtl="0" algn="l">
              <a:lnSpc>
                <a:spcPct val="115000"/>
              </a:lnSpc>
              <a:spcBef>
                <a:spcPts val="0"/>
              </a:spcBef>
              <a:spcAft>
                <a:spcPts val="0"/>
              </a:spcAft>
              <a:buNone/>
            </a:pPr>
            <a:r>
              <a:rPr lang="nl" sz="1200">
                <a:solidFill>
                  <a:schemeClr val="lt1"/>
                </a:solidFill>
              </a:rPr>
              <a:t>en hij overleeft dat niet…</a:t>
            </a:r>
            <a:endParaRPr sz="1200">
              <a:solidFill>
                <a:schemeClr val="lt1"/>
              </a:solidFill>
            </a:endParaRPr>
          </a:p>
          <a:p>
            <a:pPr indent="0" lvl="0" marL="0" rtl="0" algn="l">
              <a:lnSpc>
                <a:spcPct val="115000"/>
              </a:lnSpc>
              <a:spcBef>
                <a:spcPts val="0"/>
              </a:spcBef>
              <a:spcAft>
                <a:spcPts val="0"/>
              </a:spcAft>
              <a:buNone/>
            </a:pPr>
            <a:br>
              <a:rPr b="1" lang="nl" sz="1200"/>
            </a:br>
            <a:r>
              <a:rPr b="1" lang="nl" sz="1200"/>
              <a:t>Opdracht</a:t>
            </a:r>
            <a:endParaRPr b="1" sz="1200"/>
          </a:p>
          <a:p>
            <a:pPr indent="0" lvl="0" marL="0" rtl="0" algn="l">
              <a:lnSpc>
                <a:spcPct val="115000"/>
              </a:lnSpc>
              <a:spcBef>
                <a:spcPts val="0"/>
              </a:spcBef>
              <a:spcAft>
                <a:spcPts val="0"/>
              </a:spcAft>
              <a:buNone/>
            </a:pPr>
            <a:r>
              <a:rPr lang="nl" sz="1200"/>
              <a:t>In de tijd van koning Josia gebruikten ze onder andere pijl en boog. Probeer met pijl en boog de roos te raken! </a:t>
            </a:r>
            <a:endParaRPr sz="1200"/>
          </a:p>
          <a:p>
            <a:pPr indent="0" lvl="0" marL="0" marR="0" rtl="0" algn="l">
              <a:lnSpc>
                <a:spcPct val="100000"/>
              </a:lnSpc>
              <a:spcBef>
                <a:spcPts val="0"/>
              </a:spcBef>
              <a:spcAft>
                <a:spcPts val="0"/>
              </a:spcAft>
              <a:buClr>
                <a:srgbClr val="000000"/>
              </a:buClr>
              <a:buSzPts val="1600"/>
              <a:buFont typeface="Arial"/>
              <a:buNone/>
            </a:pPr>
            <a:r>
              <a:t/>
            </a:r>
            <a:endParaRPr i="0" sz="1200" u="none" cap="none" strike="noStrike">
              <a:solidFill>
                <a:srgbClr val="000000"/>
              </a:solidFill>
            </a:endParaRPr>
          </a:p>
          <a:p>
            <a:pPr indent="0" lvl="0" marL="0" marR="0" rtl="0" algn="l">
              <a:lnSpc>
                <a:spcPct val="100000"/>
              </a:lnSpc>
              <a:spcBef>
                <a:spcPts val="0"/>
              </a:spcBef>
              <a:spcAft>
                <a:spcPts val="0"/>
              </a:spcAft>
              <a:buClr>
                <a:srgbClr val="000000"/>
              </a:buClr>
              <a:buSzPts val="1600"/>
              <a:buFont typeface="Arial"/>
              <a:buNone/>
            </a:pPr>
            <a:r>
              <a:rPr b="1" i="0" lang="nl" sz="1200" u="none" cap="none" strike="noStrike">
                <a:solidFill>
                  <a:srgbClr val="000000"/>
                </a:solidFill>
              </a:rPr>
              <a:t>Om door te praten</a:t>
            </a:r>
            <a:endParaRPr b="1" sz="1200"/>
          </a:p>
          <a:p>
            <a:pPr indent="0" lvl="0" marL="0" marR="0" rtl="0" algn="l">
              <a:lnSpc>
                <a:spcPct val="100000"/>
              </a:lnSpc>
              <a:spcBef>
                <a:spcPts val="0"/>
              </a:spcBef>
              <a:spcAft>
                <a:spcPts val="0"/>
              </a:spcAft>
              <a:buClr>
                <a:srgbClr val="000000"/>
              </a:buClr>
              <a:buSzPts val="1600"/>
              <a:buFont typeface="Arial"/>
              <a:buNone/>
            </a:pPr>
            <a:r>
              <a:t/>
            </a:r>
            <a:endParaRPr b="1" sz="1200"/>
          </a:p>
          <a:p>
            <a:pPr indent="-304800" lvl="0" marL="457200" marR="0" rtl="0" algn="l">
              <a:lnSpc>
                <a:spcPct val="100000"/>
              </a:lnSpc>
              <a:spcBef>
                <a:spcPts val="0"/>
              </a:spcBef>
              <a:spcAft>
                <a:spcPts val="0"/>
              </a:spcAft>
              <a:buClr>
                <a:srgbClr val="000000"/>
              </a:buClr>
              <a:buSzPts val="1200"/>
              <a:buChar char="●"/>
            </a:pPr>
            <a:r>
              <a:rPr lang="nl" sz="1200">
                <a:solidFill>
                  <a:srgbClr val="271623"/>
                </a:solidFill>
                <a:highlight>
                  <a:srgbClr val="FFFFFF"/>
                </a:highlight>
              </a:rPr>
              <a:t>Josia wilde de vijand tegenhouden. Want die vijand wilde zijn buurlanden aanvallen. Maar hij wordt gewaarschuwd dat hij dat niet moet doen! Wat zou je doen als je in Josia’s schoenen stond?</a:t>
            </a:r>
            <a:br>
              <a:rPr b="1" i="0" lang="nl" sz="1200" u="none" cap="none" strike="noStrike">
                <a:solidFill>
                  <a:srgbClr val="000000"/>
                </a:solidFill>
              </a:rPr>
            </a:br>
            <a:endParaRPr b="1" i="0" sz="1200" u="none" cap="none" strike="noStrike">
              <a:solidFill>
                <a:srgbClr val="000000"/>
              </a:solidFill>
            </a:endParaRPr>
          </a:p>
          <a:p>
            <a:pPr indent="0" lvl="0" marL="0" marR="0" rtl="0" algn="l">
              <a:lnSpc>
                <a:spcPct val="100000"/>
              </a:lnSpc>
              <a:spcBef>
                <a:spcPts val="0"/>
              </a:spcBef>
              <a:spcAft>
                <a:spcPts val="0"/>
              </a:spcAft>
              <a:buClr>
                <a:srgbClr val="000000"/>
              </a:buClr>
              <a:buSzPts val="1600"/>
              <a:buFont typeface="Arial"/>
              <a:buNone/>
            </a:pPr>
            <a:r>
              <a:t/>
            </a:r>
            <a:endParaRPr b="1" i="0" sz="1200" u="none" cap="none" strike="noStrike">
              <a:solidFill>
                <a:srgbClr val="000000"/>
              </a:solidFill>
            </a:endParaRPr>
          </a:p>
          <a:p>
            <a:pPr indent="0" lvl="0" marL="0" marR="0" rtl="0" algn="l">
              <a:lnSpc>
                <a:spcPct val="100000"/>
              </a:lnSpc>
              <a:spcBef>
                <a:spcPts val="0"/>
              </a:spcBef>
              <a:spcAft>
                <a:spcPts val="0"/>
              </a:spcAft>
              <a:buClr>
                <a:srgbClr val="000000"/>
              </a:buClr>
              <a:buSzPts val="1600"/>
              <a:buFont typeface="Arial"/>
              <a:buNone/>
            </a:pPr>
            <a:r>
              <a:t/>
            </a:r>
            <a:endParaRPr b="1" i="0" sz="1200" u="none" cap="none" strike="noStrike">
              <a:solidFill>
                <a:srgbClr val="000000"/>
              </a:solidFill>
            </a:endParaRPr>
          </a:p>
        </p:txBody>
      </p:sp>
      <p:pic>
        <p:nvPicPr>
          <p:cNvPr id="55" name="Google Shape;55;p2"/>
          <p:cNvPicPr preferRelativeResize="0"/>
          <p:nvPr/>
        </p:nvPicPr>
        <p:blipFill>
          <a:blip r:embed="rId4">
            <a:alphaModFix/>
          </a:blip>
          <a:stretch>
            <a:fillRect/>
          </a:stretch>
        </p:blipFill>
        <p:spPr>
          <a:xfrm>
            <a:off x="4591525" y="5955025"/>
            <a:ext cx="1602425" cy="12363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